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8" r:id="rId4"/>
    <p:sldId id="361" r:id="rId5"/>
    <p:sldId id="357" r:id="rId6"/>
    <p:sldId id="362" r:id="rId7"/>
    <p:sldId id="363" r:id="rId8"/>
    <p:sldId id="359" r:id="rId9"/>
    <p:sldId id="36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Graphing a Rule Function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4 </a:t>
            </a:r>
            <a:r>
              <a:rPr lang="en-US" dirty="0"/>
              <a:t>Lesson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200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67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Represent a fu</a:t>
            </a:r>
            <a:r>
              <a:rPr lang="en-US" sz="2400" dirty="0" smtClean="0"/>
              <a:t>nction rule using graphs and identify</a:t>
            </a:r>
            <a:br>
              <a:rPr lang="en-US" sz="2400" dirty="0" smtClean="0"/>
            </a:br>
            <a:r>
              <a:rPr lang="en-US" sz="2400" dirty="0" smtClean="0"/>
              <a:t>whether the graph is discrete or continuous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Function Rule</a:t>
            </a:r>
            <a:endParaRPr lang="en-US" sz="2400" dirty="0" smtClean="0"/>
          </a:p>
          <a:p>
            <a:r>
              <a:rPr lang="en-US" sz="2400" dirty="0" smtClean="0"/>
              <a:t>Graphing Function Rule</a:t>
            </a:r>
            <a:endParaRPr lang="en-US" sz="2400" dirty="0" smtClean="0"/>
          </a:p>
          <a:p>
            <a:r>
              <a:rPr lang="en-US" sz="2400" dirty="0" smtClean="0"/>
              <a:t>Discrete Graph</a:t>
            </a:r>
            <a:endParaRPr lang="en-US" sz="2400" dirty="0" smtClean="0"/>
          </a:p>
          <a:p>
            <a:r>
              <a:rPr lang="en-US" sz="2400" dirty="0" smtClean="0"/>
              <a:t>Continuous Graph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Function Rule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</a:t>
            </a:r>
            <a:r>
              <a:rPr lang="en-US" sz="2400" dirty="0" smtClean="0"/>
              <a:t>rule is a mathematical rule that can be used to describe the general trend of the function. A rule can be taken as an </a:t>
            </a:r>
            <a:r>
              <a:rPr lang="en-US" sz="2400" b="1" dirty="0" smtClean="0"/>
              <a:t>equation </a:t>
            </a:r>
            <a:r>
              <a:rPr lang="en-US" sz="2400" dirty="0" smtClean="0"/>
              <a:t>representing any relationship.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 </a:t>
            </a:r>
            <a:r>
              <a:rPr lang="en-US" sz="2400" dirty="0" smtClean="0"/>
              <a:t>function Rule can be used to interpret the function as a graph. 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1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68" y="457200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How to graph a function rule?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If we are given a function rule, we can make a table of values satisfying the function rule and  graph these points to discover the shape of the function. Here we will cover two types of function graphs:</a:t>
            </a:r>
            <a:br>
              <a:rPr lang="en-US" sz="2400" dirty="0" smtClean="0"/>
            </a:b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dirty="0" smtClean="0"/>
              <a:t>Linear Function Graphs</a:t>
            </a:r>
            <a:r>
              <a:rPr lang="en-US" sz="2400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Nonlinear Function Graphs 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24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1: What is the graph of the function rule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? 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  <a:blipFill rotWithShape="1">
                <a:blip r:embed="rId3"/>
                <a:stretch>
                  <a:fillRect l="-1062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716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1: What is the graph of the function rule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? 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  <a:blipFill rotWithShape="1">
                <a:blip r:embed="rId3"/>
                <a:stretch>
                  <a:fillRect l="-1062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611207"/>
              </p:ext>
            </p:extLst>
          </p:nvPr>
        </p:nvGraphicFramePr>
        <p:xfrm>
          <a:off x="685800" y="1809750"/>
          <a:ext cx="32004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1066800"/>
                <a:gridCol w="1066800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en-US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solidFill>
                            <a:schemeClr val="tx1"/>
                          </a:solidFill>
                        </a:rPr>
                        <a:t>y = 2x + 1</a:t>
                      </a:r>
                      <a:endParaRPr lang="en-US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i="1" dirty="0" smtClean="0">
                          <a:solidFill>
                            <a:schemeClr val="tx1"/>
                          </a:solidFill>
                        </a:rPr>
                        <a:t>x,y</a:t>
                      </a:r>
                      <a:r>
                        <a:rPr lang="en-US" b="1" i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-2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(-2,-3)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(-1,0)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(0,1)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(1,3)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(2,5)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259955" y="3867150"/>
            <a:ext cx="817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Graph</a:t>
            </a:r>
            <a:endParaRPr lang="en-US" b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946247"/>
            <a:ext cx="2190016" cy="29209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434" y="1243299"/>
            <a:ext cx="74327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Table</a:t>
            </a:r>
            <a:endParaRPr lang="en-US" sz="2000" b="1" u="sng" dirty="0"/>
          </a:p>
        </p:txBody>
      </p:sp>
    </p:spTree>
    <p:extLst>
      <p:ext uri="{BB962C8B-B14F-4D97-AF65-F5344CB8AC3E}">
        <p14:creationId xmlns:p14="http://schemas.microsoft.com/office/powerpoint/2010/main" val="2122561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53" y="302642"/>
            <a:ext cx="9055864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Discrete and Continuous Graphs</a:t>
            </a:r>
            <a:endParaRPr lang="en-US" sz="2400" b="1" u="sng" dirty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dirty="0" smtClean="0"/>
              <a:t>A </a:t>
            </a:r>
            <a:r>
              <a:rPr lang="en-US" sz="2400" b="1" dirty="0" smtClean="0"/>
              <a:t>discrete graph </a:t>
            </a:r>
            <a:r>
              <a:rPr lang="en-US" sz="2400" dirty="0" smtClean="0"/>
              <a:t>is composed of distinct </a:t>
            </a:r>
            <a:br>
              <a:rPr lang="en-US" sz="2400" dirty="0" smtClean="0"/>
            </a:br>
            <a:r>
              <a:rPr lang="en-US" sz="2400" dirty="0" smtClean="0"/>
              <a:t>isolated points on the graph.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dirty="0" smtClean="0"/>
              <a:t>A </a:t>
            </a:r>
            <a:r>
              <a:rPr lang="en-US" sz="2400" b="1" dirty="0" smtClean="0"/>
              <a:t>continuous graph </a:t>
            </a:r>
            <a:r>
              <a:rPr lang="en-US" sz="2400" dirty="0" smtClean="0"/>
              <a:t>is a graph that is unbroken</a:t>
            </a:r>
            <a:br>
              <a:rPr lang="en-US" sz="2400" dirty="0" smtClean="0"/>
            </a:br>
            <a:r>
              <a:rPr lang="en-US" sz="2400" dirty="0" smtClean="0"/>
              <a:t>and data exists between plotted values.</a:t>
            </a:r>
            <a:endParaRPr lang="en-US" sz="2400" dirty="0" smtClean="0"/>
          </a:p>
          <a:p>
            <a:pPr>
              <a:spcAft>
                <a:spcPts val="600"/>
              </a:spcAft>
            </a:pPr>
            <a:endParaRPr lang="en-US" sz="2400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619" y="742950"/>
            <a:ext cx="205942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618" y="2824474"/>
            <a:ext cx="2059421" cy="15760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788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231584"/>
                <a:ext cx="8610601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John buys eggs at the supermarket. The function representing the cost per carton of eggs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𝒏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dirty="0" smtClean="0"/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i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is the cost of the carton of eggs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b="1" i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is the number of cartons. Graph the function and tell whether the function is continuous or discrete?</a:t>
                </a:r>
                <a:endParaRPr lang="en-US" sz="2400" b="1" i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231584"/>
                <a:ext cx="8610601" cy="4781550"/>
              </a:xfrm>
              <a:blipFill rotWithShape="1">
                <a:blip r:embed="rId2"/>
                <a:stretch>
                  <a:fillRect l="-1062" t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756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231584"/>
                <a:ext cx="8610601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John buys eggs at the supermarket. The function representing the cost per carton of eggs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𝒏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dirty="0" smtClean="0"/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i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is the cost of the carton of eggs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b="1" i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is the number of cartons. Graph the function and tell whether the function is continuous or discrete?</a:t>
                </a:r>
                <a:endParaRPr lang="en-US" sz="2400" b="1" i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231584"/>
                <a:ext cx="8610601" cy="4781550"/>
              </a:xfrm>
              <a:blipFill rotWithShape="1">
                <a:blip r:embed="rId2"/>
                <a:stretch>
                  <a:fillRect l="-1062" t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200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 FUNCTION RULE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436500"/>
              </p:ext>
            </p:extLst>
          </p:nvPr>
        </p:nvGraphicFramePr>
        <p:xfrm>
          <a:off x="838200" y="2663190"/>
          <a:ext cx="37338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/>
                <a:gridCol w="1244600"/>
                <a:gridCol w="1244600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en-US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solidFill>
                            <a:schemeClr val="tx1"/>
                          </a:solidFill>
                        </a:rPr>
                        <a:t>c = 1.5n + 1</a:t>
                      </a:r>
                      <a:endParaRPr lang="en-US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i="1" dirty="0" err="1" smtClean="0">
                          <a:solidFill>
                            <a:schemeClr val="tx1"/>
                          </a:solidFill>
                        </a:rPr>
                        <a:t>n,c</a:t>
                      </a:r>
                      <a:r>
                        <a:rPr lang="en-US" b="1" i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2.5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(1,2.5)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(2,4)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5.5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(3,5.5)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(4,7)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0634" y="2144070"/>
            <a:ext cx="74327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Table</a:t>
            </a:r>
            <a:endParaRPr lang="en-US" sz="2000" b="1" u="sn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44069"/>
            <a:ext cx="2085975" cy="176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868" y="3976401"/>
            <a:ext cx="214745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graph is discrete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2847" y="4641937"/>
            <a:ext cx="578924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graph is discrete, so the  function is a discrete function.</a:t>
            </a:r>
            <a:endParaRPr lang="en-US" b="1" dirty="0"/>
          </a:p>
        </p:txBody>
      </p:sp>
      <p:sp>
        <p:nvSpPr>
          <p:cNvPr id="5" name="Right Arrow 4"/>
          <p:cNvSpPr/>
          <p:nvPr/>
        </p:nvSpPr>
        <p:spPr>
          <a:xfrm>
            <a:off x="185451" y="4641937"/>
            <a:ext cx="408801" cy="358315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88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3481</TotalTime>
  <Words>398</Words>
  <Application>Microsoft Office PowerPoint</Application>
  <PresentationFormat>On-screen Show (16:9)</PresentationFormat>
  <Paragraphs>86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Graphing a Rule Function</vt:lpstr>
      <vt:lpstr>GRAPHING A FUNCTION RULE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370</cp:revision>
  <dcterms:created xsi:type="dcterms:W3CDTF">2016-10-20T15:06:14Z</dcterms:created>
  <dcterms:modified xsi:type="dcterms:W3CDTF">2017-01-11T18:18:14Z</dcterms:modified>
</cp:coreProperties>
</file>